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867A95-24D1-4D58-9ABB-0AE19A29A677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3223EE-60A3-4BDC-839E-36BE1CFD409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2014 Veterinary </a:t>
            </a:r>
            <a:br>
              <a:rPr lang="en-US" dirty="0" smtClean="0"/>
            </a:br>
            <a:r>
              <a:rPr lang="en-US" dirty="0" smtClean="0"/>
              <a:t>Science CDE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Identification and Practicum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5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230. </a:t>
            </a:r>
            <a:r>
              <a:rPr lang="en-US" dirty="0" err="1" smtClean="0"/>
              <a:t>Taenia</a:t>
            </a:r>
            <a:r>
              <a:rPr lang="en-US" dirty="0" smtClean="0"/>
              <a:t> Tapeworm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07012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229. </a:t>
            </a:r>
            <a:r>
              <a:rPr lang="en-US" dirty="0" err="1" smtClean="0"/>
              <a:t>Sarcoptic</a:t>
            </a:r>
            <a:r>
              <a:rPr lang="en-US" dirty="0" smtClean="0"/>
              <a:t> Mite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4840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218. Horse Bots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8857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213. Hard Tick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86321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207. Fleas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97588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206. Ear Mite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943695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200. Blowfly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279180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008. Persian Cat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7131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049. Gecko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478741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009. Ragdoll Cat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02429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222. Liver Fluke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83726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040. Chinchilla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917352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047. Sugar Glider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829147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007. Manx Cat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669258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046. Hedgehog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38233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013. Turkish Angora Cat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35373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026. Mini Rex Rabbit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252305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031. Parakeet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21195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129. IV Butterfly Catheter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261202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149. Hog Snare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51011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119. Tattoo Outfit: Manual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2427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209. Flea Tapeworm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143948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121. Halter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037373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117. Ear </a:t>
            </a:r>
            <a:r>
              <a:rPr lang="en-US" dirty="0" err="1" smtClean="0"/>
              <a:t>Notcher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53765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168. Mayo-</a:t>
            </a:r>
            <a:r>
              <a:rPr lang="en-US" dirty="0" err="1" smtClean="0"/>
              <a:t>Hegar</a:t>
            </a:r>
            <a:r>
              <a:rPr lang="en-US" dirty="0" smtClean="0"/>
              <a:t> Needle Holder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290023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102. Balling Gun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322354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164. Scalpel Handles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704945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125. Barnes dehorner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03336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118. ID Tag Applicator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186600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114. Animal Clippers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928632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154. Elizabethan Collar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187976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142. Hoof Rasp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0763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203. Cattle Grub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936740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133. Elastrator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86711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137. Obstetrical Chain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614189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151. Feline Restraint Bag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353321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140. Hoof Nipper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981445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143. Lead Rope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125178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165. Scalpel Blades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617184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115. Clipper Blades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099428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100. Disposable Syringe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580206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150. Pig Tooth Nipper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74486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172. Lister Bandage Scissors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68169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212. Giardia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963485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120. Rope Halter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08645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101. Automatic Dose Syringe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234961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Applying a Topical Wound Treatment Practicum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227" y="2494227"/>
            <a:ext cx="4713816" cy="35353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4700" y="25019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9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Applying a Commercial </a:t>
            </a:r>
            <a:br>
              <a:rPr lang="en-US" dirty="0" smtClean="0"/>
            </a:br>
            <a:r>
              <a:rPr lang="en-US" dirty="0" smtClean="0"/>
              <a:t>Dog Muzzle Practicum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4104216" cy="30781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05000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94" y="4305656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Restraint of the Cat for Cephalic IV Catheter </a:t>
            </a:r>
            <a:r>
              <a:rPr lang="en-US" dirty="0" smtClean="0"/>
              <a:t>Placement Practicum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03055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a Syringe Practicum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9642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202. Cat Warble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58015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224. Mosquito Adult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14590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233. Whipworm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727674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223. Lungworm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997390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</TotalTime>
  <Words>230</Words>
  <Application>Microsoft Office PowerPoint</Application>
  <PresentationFormat>On-screen Show (4:3)</PresentationFormat>
  <Paragraphs>56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Calibri</vt:lpstr>
      <vt:lpstr>Constantia</vt:lpstr>
      <vt:lpstr>Wingdings 2</vt:lpstr>
      <vt:lpstr>Flow</vt:lpstr>
      <vt:lpstr>2014 Veterinary  Science CDE</vt:lpstr>
      <vt:lpstr> 222. Liver Fluke</vt:lpstr>
      <vt:lpstr>209. Flea Tapeworm</vt:lpstr>
      <vt:lpstr>203. Cattle Grub</vt:lpstr>
      <vt:lpstr>212. Giardia</vt:lpstr>
      <vt:lpstr>202. Cat Warble</vt:lpstr>
      <vt:lpstr>224. Mosquito Adult</vt:lpstr>
      <vt:lpstr>233. Whipworm</vt:lpstr>
      <vt:lpstr>223. Lungworm</vt:lpstr>
      <vt:lpstr>230. Taenia Tapeworm</vt:lpstr>
      <vt:lpstr>229. Sarcoptic Mite</vt:lpstr>
      <vt:lpstr>218. Horse Bots</vt:lpstr>
      <vt:lpstr>213. Hard Tick</vt:lpstr>
      <vt:lpstr>207. Fleas</vt:lpstr>
      <vt:lpstr>206. Ear Mite</vt:lpstr>
      <vt:lpstr>200. Blowfly</vt:lpstr>
      <vt:lpstr>008. Persian Cat </vt:lpstr>
      <vt:lpstr>049. Gecko</vt:lpstr>
      <vt:lpstr>009. Ragdoll Cat</vt:lpstr>
      <vt:lpstr>040. Chinchilla</vt:lpstr>
      <vt:lpstr>047. Sugar Glider</vt:lpstr>
      <vt:lpstr>007. Manx Cat</vt:lpstr>
      <vt:lpstr>046. Hedgehog</vt:lpstr>
      <vt:lpstr>013. Turkish Angora Cat</vt:lpstr>
      <vt:lpstr>026. Mini Rex Rabbit</vt:lpstr>
      <vt:lpstr>031. Parakeet</vt:lpstr>
      <vt:lpstr>129. IV Butterfly Catheter</vt:lpstr>
      <vt:lpstr>149. Hog Snare</vt:lpstr>
      <vt:lpstr>119. Tattoo Outfit: Manual</vt:lpstr>
      <vt:lpstr>121. Halter</vt:lpstr>
      <vt:lpstr>117. Ear Notcher</vt:lpstr>
      <vt:lpstr>168. Mayo-Hegar Needle Holder</vt:lpstr>
      <vt:lpstr>102. Balling Gun</vt:lpstr>
      <vt:lpstr>164. Scalpel Handles</vt:lpstr>
      <vt:lpstr>125. Barnes dehorner</vt:lpstr>
      <vt:lpstr>118. ID Tag Applicator</vt:lpstr>
      <vt:lpstr>114. Animal Clippers</vt:lpstr>
      <vt:lpstr>154. Elizabethan Collar</vt:lpstr>
      <vt:lpstr>142. Hoof Rasp</vt:lpstr>
      <vt:lpstr>133. Elastrator</vt:lpstr>
      <vt:lpstr>137. Obstetrical Chain</vt:lpstr>
      <vt:lpstr>151. Feline Restraint Bag</vt:lpstr>
      <vt:lpstr>140. Hoof Nipper</vt:lpstr>
      <vt:lpstr>143. Lead Rope</vt:lpstr>
      <vt:lpstr>165. Scalpel Blades</vt:lpstr>
      <vt:lpstr>115. Clipper Blades</vt:lpstr>
      <vt:lpstr>100. Disposable Syringe</vt:lpstr>
      <vt:lpstr>150. Pig Tooth Nipper</vt:lpstr>
      <vt:lpstr>172. Lister Bandage Scissors</vt:lpstr>
      <vt:lpstr>120. Rope Halter</vt:lpstr>
      <vt:lpstr>101. Automatic Dose Syringe</vt:lpstr>
      <vt:lpstr>Applying a Topical Wound Treatment Practicum</vt:lpstr>
      <vt:lpstr>Applying a Commercial  Dog Muzzle Practicum</vt:lpstr>
      <vt:lpstr>Restraint of the Cat for Cephalic IV Catheter Placement Practicum</vt:lpstr>
      <vt:lpstr>Filling a Syringe Practicum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Veterinary  Science CDE</dc:title>
  <dc:creator>Chris Bacchus</dc:creator>
  <cp:lastModifiedBy>Jerry Johnson</cp:lastModifiedBy>
  <cp:revision>4</cp:revision>
  <dcterms:created xsi:type="dcterms:W3CDTF">2014-05-13T16:53:56Z</dcterms:created>
  <dcterms:modified xsi:type="dcterms:W3CDTF">2015-04-29T20:23:39Z</dcterms:modified>
</cp:coreProperties>
</file>